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</p:sld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5648A4CF-DF29-41BF-86C5-100882A915DB}">
          <p14:sldIdLst>
            <p14:sldId id="256"/>
          </p14:sldIdLst>
        </p14:section>
        <p14:section name="Divider Page" id="{72A17C49-402C-46FC-BAFF-9528705DA1D8}">
          <p14:sldIdLst>
            <p14:sldId id="257"/>
          </p14:sldIdLst>
        </p14:section>
        <p14:section name="Content Page" id="{F8BEA8C7-ADDB-40E9-96A1-81615995B788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9" d="100"/>
          <a:sy n="59" d="100"/>
        </p:scale>
        <p:origin x="165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55385-1B9E-4F08-B912-C9CE022E0309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E1C97-D770-43C1-BCE2-2005816BE8D8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33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 sz="2800"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 sz="2400"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 sz="2000"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 sz="2000"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0DDC-9959-4054-BEBE-A9F7E3B949A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DE1B-B9AB-4E1A-AEEE-3AD383DB021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400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3A0DDC-9959-4054-BEBE-A9F7E3B949A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9C93DE1B-B9AB-4E1A-AEEE-3AD383DB021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307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3A0DDC-9959-4054-BEBE-A9F7E3B949A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9C93DE1B-B9AB-4E1A-AEEE-3AD383DB021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2530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3A0DDC-9959-4054-BEBE-A9F7E3B949A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9C93DE1B-B9AB-4E1A-AEEE-3AD383DB021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14830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B2402-BEF9-4235-80BF-1851B889419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48695-3D93-4BF0-90B6-AB2D85959CB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8951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0DDC-9959-4054-BEBE-A9F7E3B949A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DE1B-B9AB-4E1A-AEEE-3AD383DB021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41174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3A0DDC-9959-4054-BEBE-A9F7E3B949A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9C93DE1B-B9AB-4E1A-AEEE-3AD383DB021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2390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3A0DDC-9959-4054-BEBE-A9F7E3B949A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9C93DE1B-B9AB-4E1A-AEEE-3AD383DB021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9137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3A0DDC-9959-4054-BEBE-A9F7E3B949A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9C93DE1B-B9AB-4E1A-AEEE-3AD383DB021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1115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3A0DDC-9959-4054-BEBE-A9F7E3B949A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9C93DE1B-B9AB-4E1A-AEEE-3AD383DB021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20076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0DDC-9959-4054-BEBE-A9F7E3B949A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DE1B-B9AB-4E1A-AEEE-3AD383DB021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8592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0DDC-9959-4054-BEBE-A9F7E3B949A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DE1B-B9AB-4E1A-AEEE-3AD383DB021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3726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55385-1B9E-4F08-B912-C9CE022E0309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E1C97-D770-43C1-BCE2-2005816BE8D8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65771" cy="687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47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B2402-BEF9-4235-80BF-1851B889419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48695-3D93-4BF0-90B6-AB2D85959CB6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2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A0DDC-9959-4054-BEBE-A9F7E3B949A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3DE1B-B9AB-4E1A-AEEE-3AD383DB021E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80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45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797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26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5</cp:revision>
  <dcterms:created xsi:type="dcterms:W3CDTF">2016-08-15T09:06:57Z</dcterms:created>
  <dcterms:modified xsi:type="dcterms:W3CDTF">2016-08-30T16:43:10Z</dcterms:modified>
</cp:coreProperties>
</file>